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7" r:id="rId3"/>
    <p:sldId id="263" r:id="rId4"/>
    <p:sldId id="258" r:id="rId5"/>
    <p:sldId id="259" r:id="rId6"/>
    <p:sldId id="261" r:id="rId7"/>
    <p:sldId id="262" r:id="rId8"/>
    <p:sldId id="260" r:id="rId9"/>
    <p:sldId id="270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2" autoAdjust="0"/>
    <p:restoredTop sz="94660"/>
  </p:normalViewPr>
  <p:slideViewPr>
    <p:cSldViewPr>
      <p:cViewPr>
        <p:scale>
          <a:sx n="82" d="100"/>
          <a:sy n="82" d="100"/>
        </p:scale>
        <p:origin x="-1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03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7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3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2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8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11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4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87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70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1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6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20E7F-4E02-4EA9-B577-070C0DCAC7BC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FDCA9-A970-4282-A765-5E3256452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3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Listening for Differences and Telling More Powerful Stories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1066800"/>
          </a:xfrm>
          <a:solidFill>
            <a:srgbClr val="FFCC00"/>
          </a:solidFill>
          <a:ln w="9525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Noticing and leveraging different kinds of change: technical </a:t>
            </a:r>
            <a:r>
              <a:rPr lang="en-US" i="1" dirty="0" smtClean="0">
                <a:solidFill>
                  <a:schemeClr val="tx1"/>
                </a:solidFill>
              </a:rPr>
              <a:t>and</a:t>
            </a:r>
            <a:r>
              <a:rPr lang="en-US" dirty="0" smtClean="0">
                <a:solidFill>
                  <a:schemeClr val="tx1"/>
                </a:solidFill>
              </a:rPr>
              <a:t> cultural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3491" y="5449669"/>
            <a:ext cx="489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Sharon Benjamin, Ph.D.,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84" y="5778065"/>
            <a:ext cx="5793637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50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Technical 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Technical challenges are problems that melt in the face of evidence about how to improve outcomes.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s://encrypted-tbn1.gstatic.com/images?q=tbn:ANd9GcQQbkNRjUFLqHNGiXj9rzswHkLHvMAF4fjxkhDJKgRL3oBILI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626" y="2971800"/>
            <a:ext cx="4574774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82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Toyota </a:t>
            </a:r>
            <a:r>
              <a:rPr lang="en-US" dirty="0"/>
              <a:t>helped make the assembly of cars vastly more efficient and profitable.   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Giving </a:t>
            </a:r>
            <a:r>
              <a:rPr lang="en-US" dirty="0"/>
              <a:t>possible heart </a:t>
            </a:r>
            <a:r>
              <a:rPr lang="en-US" dirty="0" smtClean="0"/>
              <a:t>attack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victims </a:t>
            </a:r>
            <a:r>
              <a:rPr lang="en-US" dirty="0"/>
              <a:t>aspirin </a:t>
            </a:r>
            <a:r>
              <a:rPr lang="en-US" dirty="0" smtClean="0"/>
              <a:t>improves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mortality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machin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450" y="1447800"/>
            <a:ext cx="3840480" cy="2926080"/>
          </a:xfrm>
          <a:prstGeom prst="rect">
            <a:avLst/>
          </a:prstGeom>
        </p:spPr>
      </p:pic>
      <p:pic>
        <p:nvPicPr>
          <p:cNvPr id="1026" name="Picture 2" descr="http://www.peoplespharmacy.com/photos/is_aspirin_safe_for_kid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532883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38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Are often permanently solved as research and evidence accumulate about the best ways to do things.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New technology often opens the door to solving stubborn problems.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Technical problems have solutions that can be universally applied.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Technical problems usually have COMPLICATED solutions:  new processes, procedures.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9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Not All Problems Are Technical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There is a category of problem that resists permanent solution – these are problems that we think we have fixed and then they pop back up.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These kind of problem usually relate to people, people’s behavior and local differences that result in barriers to adoption of technical solutions.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These problems lead to frustration, resignation and cynicism.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9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Often Get Confused And Try Technical Solutions for Nontechnical Problems</a:t>
            </a:r>
            <a:endParaRPr lang="en-US" dirty="0"/>
          </a:p>
        </p:txBody>
      </p:sp>
      <p:pic>
        <p:nvPicPr>
          <p:cNvPr id="8" name="Content Placeholder 7" descr="buildingairplane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2066290"/>
            <a:ext cx="4297680" cy="3474720"/>
          </a:xfrm>
          <a:prstGeom prst="rect">
            <a:avLst/>
          </a:prstGeom>
        </p:spPr>
      </p:pic>
      <p:pic>
        <p:nvPicPr>
          <p:cNvPr id="9" name="Picture 8" descr="raisingachild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7840" y="2057400"/>
            <a:ext cx="3108960" cy="3474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6026" y="5760007"/>
            <a:ext cx="7995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works in technical situations often doesn’t work with challenges that relate to human behavior…………….We need solutions that </a:t>
            </a:r>
            <a:r>
              <a:rPr lang="en-US" b="1" dirty="0" smtClean="0"/>
              <a:t>ADAPT</a:t>
            </a:r>
            <a:r>
              <a:rPr lang="en-US" dirty="0" smtClean="0"/>
              <a:t> to human needs………….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24400" y="3096161"/>
            <a:ext cx="76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DokChampa"/>
                <a:cs typeface="DokChampa"/>
              </a:rPr>
              <a:t>≠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07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Solutions That Adapt to Organizational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7545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hich flower is the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RIGHT</a:t>
            </a:r>
            <a:r>
              <a:rPr lang="en-US" dirty="0" smtClean="0"/>
              <a:t> one?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 descr="border-466x3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133600"/>
            <a:ext cx="612648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95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You Know Which Is Which?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you present a new idea or solution and what you hear is:</a:t>
            </a:r>
          </a:p>
          <a:p>
            <a:pPr marL="0" indent="0">
              <a:buNone/>
            </a:pPr>
            <a:r>
              <a:rPr lang="en-US" dirty="0" smtClean="0"/>
              <a:t>	“Yeah, but…………”</a:t>
            </a:r>
          </a:p>
          <a:p>
            <a:pPr marL="0" indent="0">
              <a:buNone/>
            </a:pPr>
            <a:r>
              <a:rPr lang="en-US" dirty="0" smtClean="0"/>
              <a:t>	“That won’t work here because………….”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Or, you implement a new solution and get a fast start that fizzles………..it might be problem of behavior and culture – you’re in the adaptive zone!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2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Better Stories Can Change Culture</a:t>
            </a:r>
            <a:endParaRPr lang="en-US" dirty="0"/>
          </a:p>
        </p:txBody>
      </p:sp>
      <p:pic>
        <p:nvPicPr>
          <p:cNvPr id="3076" name="Picture 4" descr="http://www.visualphotos.com/photo/2x1761375/view_of_two_doctors_and_two_nurses_talking_in_a_hospital_setting_117851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3" r="37596" b="12402"/>
          <a:stretch/>
        </p:blipFill>
        <p:spPr bwMode="auto">
          <a:xfrm rot="20887109">
            <a:off x="660229" y="1166672"/>
            <a:ext cx="3511056" cy="307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nursing.umn.edu/Assets/modules/geriatrics_site/images/resources/nursing-home-environment/indicators-staff-mee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31920"/>
            <a:ext cx="5994706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3933231" cy="265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http://woman.thenest.com/DM-Resize/photos.demandstudios.com/getty/article/142/121/87453277.jpg?w=600&amp;h=600&amp;keep_ratio=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5984">
            <a:off x="6125488" y="3576101"/>
            <a:ext cx="2480158" cy="30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361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Your Story?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Analysis of data is not sufficient…..even the Harvard Business Review agrees!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Being able to tell the story of your work is critically important to sustaining performance improvements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71600" y="28194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The age old art of storytelling is one of the most effective tools leaders can use……</a:t>
            </a:r>
          </a:p>
          <a:p>
            <a:pPr marL="0" indent="0" algn="r">
              <a:buNone/>
            </a:pPr>
            <a:r>
              <a:rPr lang="en-US" dirty="0" smtClean="0">
                <a:solidFill>
                  <a:srgbClr val="FF0000"/>
                </a:solidFill>
              </a:rPr>
              <a:t>Harvard Business Review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45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</a:t>
            </a:r>
            <a:r>
              <a:rPr lang="en-US" dirty="0" smtClean="0"/>
              <a:t> Elements of Every Good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is about a person or group whose struggles we can relate to.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 the opening, the stakes are high </a:t>
            </a:r>
            <a:r>
              <a:rPr lang="en-US" dirty="0"/>
              <a:t>&amp;</a:t>
            </a:r>
            <a:r>
              <a:rPr lang="en-US" dirty="0" smtClean="0"/>
              <a:t> something has changed that compels the characters to act differently.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Obstacles produce drama, frustration &amp; conflict.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turning point.  The characters can no longer do things as they have in the past.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resolution.  “They lived happily ever after…”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944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This Apply to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Introduce the main characters – who’s involved?  Try to pick a single main character to open the story – a nurse, a patient….</a:t>
            </a:r>
          </a:p>
          <a:p>
            <a:r>
              <a:rPr lang="en-US" dirty="0" smtClean="0"/>
              <a:t>Set the stakes – why does this story matter?  </a:t>
            </a:r>
          </a:p>
          <a:p>
            <a:r>
              <a:rPr lang="en-US" dirty="0" smtClean="0"/>
              <a:t>What’s changed that requires a different course of action today than what’s happened in the past?</a:t>
            </a:r>
          </a:p>
          <a:p>
            <a:r>
              <a:rPr lang="en-US" dirty="0" smtClean="0"/>
              <a:t>Tell the truth about obstacles, barriers, conflict, frustration – this is where we learn from you!  It’s OK to be confused and messy at this stage.</a:t>
            </a:r>
          </a:p>
          <a:p>
            <a:r>
              <a:rPr lang="en-US" dirty="0" smtClean="0"/>
              <a:t>Tell us the ending:  we reduced UTIs and improved client’s quality of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81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 there’s more!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Great stories have catchy titles  --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good title is usually short, punchy and captures the mood and outcome of the story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good title helps listeners REMEMBER the important meaning of the 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644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Listen!  Something’s Changing….</a:t>
            </a:r>
            <a:br>
              <a:rPr lang="en-US" dirty="0" smtClean="0"/>
            </a:br>
            <a:r>
              <a:rPr lang="en-US" dirty="0" smtClean="0"/>
              <a:t> Boosting the Power of Your Story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007357" y="777388"/>
            <a:ext cx="5076968" cy="6570193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314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</TotalTime>
  <Words>544</Words>
  <Application>Microsoft Office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Listening for Differences and Telling More Powerful Stories</vt:lpstr>
      <vt:lpstr>On The Technical Side</vt:lpstr>
      <vt:lpstr>PowerPoint Presentation</vt:lpstr>
      <vt:lpstr>Technical Problems</vt:lpstr>
      <vt:lpstr>But Not All Problems Are Technical</vt:lpstr>
      <vt:lpstr>We Often Get Confused And Try Technical Solutions for Nontechnical Problems</vt:lpstr>
      <vt:lpstr>Solutions That Adapt to Organizational Culture</vt:lpstr>
      <vt:lpstr>How Do You Know Which Is Which?</vt:lpstr>
      <vt:lpstr>Better Stories Can Change Culture</vt:lpstr>
      <vt:lpstr>What’s Your Story?</vt:lpstr>
      <vt:lpstr>5 Elements of Every Good Story</vt:lpstr>
      <vt:lpstr>How Does This Apply to You?</vt:lpstr>
      <vt:lpstr>But wait there’s more!</vt:lpstr>
      <vt:lpstr>Listen!  Something’s Changing….  Boosting the Power of Your Story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Both AND</dc:title>
  <dc:creator>Sharon</dc:creator>
  <cp:lastModifiedBy>Administrator</cp:lastModifiedBy>
  <cp:revision>23</cp:revision>
  <dcterms:created xsi:type="dcterms:W3CDTF">2013-06-05T12:50:06Z</dcterms:created>
  <dcterms:modified xsi:type="dcterms:W3CDTF">2013-06-13T18:26:43Z</dcterms:modified>
</cp:coreProperties>
</file>